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0" r:id="rId3"/>
    <p:sldId id="257" r:id="rId4"/>
    <p:sldId id="261" r:id="rId5"/>
    <p:sldId id="262" r:id="rId6"/>
    <p:sldId id="263" r:id="rId7"/>
    <p:sldId id="264" r:id="rId8"/>
    <p:sldId id="265" r:id="rId9"/>
    <p:sldId id="294" r:id="rId10"/>
    <p:sldId id="295" r:id="rId11"/>
    <p:sldId id="297" r:id="rId12"/>
    <p:sldId id="258" r:id="rId13"/>
  </p:sldIdLst>
  <p:sldSz cx="12192000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5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C52C2-0843-481C-8FBD-18D6ACC81C89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DED44-EDFA-4E5E-91E2-A8C7D11FE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7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DED44-EDFA-4E5E-91E2-A8C7D11FEE1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755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768" y="4592538"/>
            <a:ext cx="5438140" cy="533727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DED44-EDFA-4E5E-91E2-A8C7D11FEE1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518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DED44-EDFA-4E5E-91E2-A8C7D11FEE1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889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DED44-EDFA-4E5E-91E2-A8C7D11FEE1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26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DED44-EDFA-4E5E-91E2-A8C7D11FEE1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079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DED44-EDFA-4E5E-91E2-A8C7D11FEE1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530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DED44-EDFA-4E5E-91E2-A8C7D11FEE1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69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DED44-EDFA-4E5E-91E2-A8C7D11FEE1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618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DED44-EDFA-4E5E-91E2-A8C7D11FEE1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486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DED44-EDFA-4E5E-91E2-A8C7D11FEE1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081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DED44-EDFA-4E5E-91E2-A8C7D11FEE1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180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01D8E-C15F-4633-86F1-6CE23AB17F3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092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7D086-99C1-421F-A745-5F5407B7EF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BE1F747-DDD8-4B89-AD68-F5A07EB4E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1A626A-E3B4-4E4B-B716-D82662A4B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0485-695C-43AD-9A20-250CE0A3C0AB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ED805C-8ADC-4ABF-8F91-E06022DB7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1F2CA6-0CCB-44E4-B8C1-3096F0836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DB85-51B7-4DB9-BD22-AC5228D38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56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29FFA-9AF5-40AC-ACE1-A6EBF691C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D257FA-BD38-4EC5-BFFC-0E605F552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A612D-8155-4222-8D81-3ADD6896A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0485-695C-43AD-9A20-250CE0A3C0AB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4AA51A-1AFF-4E43-BB90-49D31F8D0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07244D-D7A4-4D53-914C-3EDF936E2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DB85-51B7-4DB9-BD22-AC5228D38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491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CF545DA-1296-4C6B-8F33-77C9EA0D33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195AD7-6EC6-4CAF-A294-1ACFD55A37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DF21D7-8607-4AED-BF72-04E44EF59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0485-695C-43AD-9A20-250CE0A3C0AB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7E99D6-F26D-41D6-8501-552B3C03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3CCCBD-4077-4537-89EA-ED0C729CD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DB85-51B7-4DB9-BD22-AC5228D38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460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968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B3BC0-72F4-4233-934A-7DB9B5AAC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B1A921-C62B-468F-98CD-D9D249F98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19ABF1-9C11-4E2C-84AD-4ACFD00FE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0485-695C-43AD-9A20-250CE0A3C0AB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C4C384-4495-4780-9769-7D9BA38AA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5B95F6-FF3E-4242-9A2C-EF0E6BE2A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DB85-51B7-4DB9-BD22-AC5228D38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064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EC49E2-4BE6-4564-A8BB-E81048CE4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27219E-5C8E-4489-B8B9-4B61158FF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895923-4151-4772-8CDC-8CC6BA33D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0485-695C-43AD-9A20-250CE0A3C0AB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997C49-116F-4CB7-AADD-B8E860952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2DA755-533F-4947-B05A-F47EB3AC1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DB85-51B7-4DB9-BD22-AC5228D38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80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ADFB8F-C742-4D1E-9773-5DF4A24CD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B09028-351B-4C86-B6B9-94CE26C779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A81D59-615C-428B-B1E2-89BBCEDC1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078557-EE6E-4EF2-842E-DBA70E76E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0485-695C-43AD-9A20-250CE0A3C0AB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99B673-9683-412A-8553-39C33111A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9601BB-2B87-4036-AC92-8642A5BEB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DB85-51B7-4DB9-BD22-AC5228D38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156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79374-5F78-4D66-8B8A-7FF968676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02A861-CAA5-49B2-9D16-5C75C1E06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247C48-CD00-40DE-ADA0-C10421A4E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CEE4DF-4F14-49F6-805A-B4E62CF19D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4D49A38-E987-4DDE-80C0-0FE1E216C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7BBBA72-EDE9-462E-AAB4-854ED8672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0485-695C-43AD-9A20-250CE0A3C0AB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E24B544-3B51-40E5-8166-84590F494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6455ED-1285-4833-A984-4317DF96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DB85-51B7-4DB9-BD22-AC5228D38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547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99C25-DA11-4B83-B729-D52BA699A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0048EC-9D65-4B2B-BE3D-2CB156AF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0485-695C-43AD-9A20-250CE0A3C0AB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54F103-A4BA-4A6A-B573-233D6B2E9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8D10AC6-CF53-45C1-A818-AE5075312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DB85-51B7-4DB9-BD22-AC5228D38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215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3B81A62-A663-411E-B7E9-CAB4B7A26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0485-695C-43AD-9A20-250CE0A3C0AB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DB0259-3844-4189-8046-633D71ABE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1E1119-6EBD-4F6F-BCA1-E6A496FB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DB85-51B7-4DB9-BD22-AC5228D38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645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1759D-60B9-4BCC-8C92-533A2E31B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BA5745-B8E8-4A84-BD99-D547AC0B0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02A9AA-FE1D-4B89-9049-C69D62C54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BBED87-A4C5-491D-B778-0D801FE33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0485-695C-43AD-9A20-250CE0A3C0AB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BC2017-16B8-474A-B3FF-4FDE5371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685084-C6BB-4947-AAA1-151990D53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DB85-51B7-4DB9-BD22-AC5228D38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804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89117F-8B6F-4635-9203-3C13FEF26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25D5C07-634D-4B74-8785-7633C7746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515ECF-EAAB-415C-831D-7E12EE691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A9BD9B-4E7E-4A6C-9EC1-10A54FBA1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20485-695C-43AD-9A20-250CE0A3C0AB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C0AB7C-BBA5-45AF-8DD2-CD2E87E05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A43E56-CCF7-4ECB-A508-9B36608F8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DB85-51B7-4DB9-BD22-AC5228D38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090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E6246-EFBC-4039-97F9-74BD053A4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036582-3087-4F25-BEEF-F1C57F4C5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B3D1BA-5A5E-4B07-B9F3-5C4D703D4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20485-695C-43AD-9A20-250CE0A3C0AB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D26FEF-5F98-4EAE-BA1B-144D33914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8A35C1-FF34-4EEF-AC0A-2B0918501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3DB85-51B7-4DB9-BD22-AC5228D38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86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gif"/><Relationship Id="rId4" Type="http://schemas.openxmlformats.org/officeDocument/2006/relationships/image" Target="../media/image33.jpeg"/><Relationship Id="rId9" Type="http://schemas.openxmlformats.org/officeDocument/2006/relationships/image" Target="../media/image3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56561F-B562-4FE1-8086-071BB4496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5437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Путь к креативности начинается с детства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D6C39C-7488-481A-BD89-363765B115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2514" y="4777641"/>
            <a:ext cx="6129146" cy="1655762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д/с № 60 города Тюмени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E1B805-8348-4100-8AD9-34E3E786F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0" y="3278354"/>
            <a:ext cx="4296238" cy="315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96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FCA48-CDDA-4C37-88A9-54FB399AD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профессиональные достижения</a:t>
            </a:r>
            <a:endParaRPr lang="ru-RU" sz="3200" dirty="0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4A4C9720-22A8-485B-965E-A6BA06D858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" t="1310" b="3077"/>
          <a:stretch/>
        </p:blipFill>
        <p:spPr>
          <a:xfrm>
            <a:off x="4648374" y="1495515"/>
            <a:ext cx="1685154" cy="241727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65FB60-B893-4ECC-B56B-65FF6730CEEC}"/>
              </a:ext>
            </a:extLst>
          </p:cNvPr>
          <p:cNvSpPr txBox="1"/>
          <p:nvPr/>
        </p:nvSpPr>
        <p:spPr>
          <a:xfrm>
            <a:off x="545910" y="4001294"/>
            <a:ext cx="349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446E75D-560D-4337-AE33-3EFC3E024528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6565" r="11783" b="9313"/>
          <a:stretch/>
        </p:blipFill>
        <p:spPr bwMode="auto">
          <a:xfrm>
            <a:off x="712638" y="1373257"/>
            <a:ext cx="1561720" cy="1180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5D5310B-F606-4AAC-8E76-5482CDD61C62}"/>
              </a:ext>
            </a:extLst>
          </p:cNvPr>
          <p:cNvSpPr/>
          <p:nvPr/>
        </p:nvSpPr>
        <p:spPr>
          <a:xfrm>
            <a:off x="308017" y="2686598"/>
            <a:ext cx="2396426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«Педагог года - 2022»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6C73148-22F1-4F0C-8545-3604A37D8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768" y="1176243"/>
            <a:ext cx="1355594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147BE7F-1100-447B-B3CC-E213C20284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86" t="2540" b="2492"/>
          <a:stretch/>
        </p:blipFill>
        <p:spPr>
          <a:xfrm>
            <a:off x="7760726" y="1569289"/>
            <a:ext cx="1685154" cy="237338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97E9351-974C-446B-815D-AD68CE540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60" y="3462559"/>
            <a:ext cx="1886740" cy="266698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517629D-118A-41FB-9666-ABACA2F78CFF}"/>
              </a:ext>
            </a:extLst>
          </p:cNvPr>
          <p:cNvSpPr txBox="1"/>
          <p:nvPr/>
        </p:nvSpPr>
        <p:spPr>
          <a:xfrm>
            <a:off x="9853684" y="2497543"/>
            <a:ext cx="214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«Разбуди талант!»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25861E0-3E89-4441-A562-1752D097ED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35" y="3804791"/>
            <a:ext cx="1256219" cy="125621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5BBF3A8-804E-47BC-8B92-ECB513735144}"/>
              </a:ext>
            </a:extLst>
          </p:cNvPr>
          <p:cNvSpPr txBox="1"/>
          <p:nvPr/>
        </p:nvSpPr>
        <p:spPr>
          <a:xfrm>
            <a:off x="8974221" y="5288711"/>
            <a:ext cx="3384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научных трудов,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Казначеевские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чтения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3, 2021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E9B0A26-72A7-4CF5-9BAE-A0BB81AF84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055" y="3314566"/>
            <a:ext cx="1256219" cy="125621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41B289B-69F3-4B83-A34E-975B1A68F120}"/>
              </a:ext>
            </a:extLst>
          </p:cNvPr>
          <p:cNvSpPr txBox="1"/>
          <p:nvPr/>
        </p:nvSpPr>
        <p:spPr>
          <a:xfrm>
            <a:off x="5821489" y="4707758"/>
            <a:ext cx="25058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научных трудов «Региональное образование 21 века: проблемы и перспективы»,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 2, 2022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19995D1-2EF9-41C2-9E2A-660D7A193B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363" y="3511010"/>
            <a:ext cx="1256219" cy="1256219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D876EAEC-5CB6-4A58-9253-FCAB36F3609E}"/>
              </a:ext>
            </a:extLst>
          </p:cNvPr>
          <p:cNvSpPr/>
          <p:nvPr/>
        </p:nvSpPr>
        <p:spPr>
          <a:xfrm>
            <a:off x="2640765" y="4854777"/>
            <a:ext cx="29615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научных трудов,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Казначеевские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чтения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3, 2020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FDAD17-2DD6-49ED-A70A-096C1DDB9796}"/>
              </a:ext>
            </a:extLst>
          </p:cNvPr>
          <p:cNvSpPr txBox="1"/>
          <p:nvPr/>
        </p:nvSpPr>
        <p:spPr>
          <a:xfrm>
            <a:off x="284913" y="6298950"/>
            <a:ext cx="4555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«Дошкольный мир», апрель 2021</a:t>
            </a:r>
          </a:p>
        </p:txBody>
      </p:sp>
    </p:spTree>
    <p:extLst>
      <p:ext uri="{BB962C8B-B14F-4D97-AF65-F5344CB8AC3E}">
        <p14:creationId xmlns:p14="http://schemas.microsoft.com/office/powerpoint/2010/main" val="3902676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227BE-8494-41E2-9864-5A0985B14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Подведем итоги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46DF3A-2A6A-4BAB-9DC4-85691B069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952165" cy="42749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Опишите свой сегодняшний день используя слова: </a:t>
            </a: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Коммуникация.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Коллаборация.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Критическое мышление.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Креативность. </a:t>
            </a:r>
          </a:p>
          <a:p>
            <a:endParaRPr lang="ru-RU" dirty="0"/>
          </a:p>
        </p:txBody>
      </p:sp>
      <p:pic>
        <p:nvPicPr>
          <p:cNvPr id="4" name="Объект 5">
            <a:extLst>
              <a:ext uri="{FF2B5EF4-FFF2-40B4-BE49-F238E27FC236}">
                <a16:creationId xmlns:a16="http://schemas.microsoft.com/office/drawing/2014/main" id="{95DA44EE-63FB-42FA-9AD9-04445AD751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5" t="26713" r="28543" b="5226"/>
          <a:stretch/>
        </p:blipFill>
        <p:spPr>
          <a:xfrm rot="16200000">
            <a:off x="6039820" y="1460828"/>
            <a:ext cx="3551593" cy="500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21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CB09B4-F51A-41D9-8385-94E04DD7E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8368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Путь к креативности начинается с детства</a:t>
            </a:r>
            <a:br>
              <a:rPr lang="ru-RU" dirty="0"/>
            </a:b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714E5AE-1AC5-4B89-B2E5-B051ABABC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1" t="9812" r="-1"/>
          <a:stretch/>
        </p:blipFill>
        <p:spPr>
          <a:xfrm rot="5400000">
            <a:off x="3665666" y="2295165"/>
            <a:ext cx="4258104" cy="3395674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4BB361EA-A3A8-4F54-80DD-0B54264963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11702" r="4551" b="14769"/>
          <a:stretch/>
        </p:blipFill>
        <p:spPr>
          <a:xfrm>
            <a:off x="192410" y="1573494"/>
            <a:ext cx="3540200" cy="2192843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D0DE23E-1FD8-4E52-B16B-2E4F6EB6BE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" t="5851" b="916"/>
          <a:stretch/>
        </p:blipFill>
        <p:spPr>
          <a:xfrm>
            <a:off x="7784563" y="1573495"/>
            <a:ext cx="4142763" cy="2288821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65E599-B539-4434-9408-2F8C7CCB12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t="8015" r="5192"/>
          <a:stretch/>
        </p:blipFill>
        <p:spPr>
          <a:xfrm>
            <a:off x="264674" y="4238661"/>
            <a:ext cx="3540199" cy="21290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36B6D3-B834-4953-8C8E-F95E394E53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25"/>
          <a:stretch/>
        </p:blipFill>
        <p:spPr>
          <a:xfrm>
            <a:off x="7784563" y="4326340"/>
            <a:ext cx="4142763" cy="204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05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8E13E-2D50-4B72-8530-5BCD0CEA3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Форумы, выездные школы, стажерские площадки</a:t>
            </a:r>
            <a:endParaRPr lang="ru-RU" sz="32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04E5F54-156A-411D-B5F4-09D4C68404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1546" t="8008" r="21550"/>
          <a:stretch/>
        </p:blipFill>
        <p:spPr>
          <a:xfrm>
            <a:off x="539185" y="1531472"/>
            <a:ext cx="3366066" cy="211481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69D662B-4923-479D-B58F-505BCF032C3A}"/>
              </a:ext>
            </a:extLst>
          </p:cNvPr>
          <p:cNvSpPr/>
          <p:nvPr/>
        </p:nvSpPr>
        <p:spPr>
          <a:xfrm>
            <a:off x="457200" y="3805502"/>
            <a:ext cx="3448051" cy="215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«Развитие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SOFT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SKILLS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компетенций у дошкольников: механизмы, практики, результат», Всероссийский образовательный форум «Дошкольная галактика»</a:t>
            </a:r>
          </a:p>
          <a:p>
            <a:pPr algn="ctr">
              <a:lnSpc>
                <a:spcPct val="107000"/>
              </a:lnSpc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 Екатеринбург, 2021 год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717BD01-68BA-4591-B50C-3449523941CC}"/>
              </a:ext>
            </a:extLst>
          </p:cNvPr>
          <p:cNvSpPr/>
          <p:nvPr/>
        </p:nvSpPr>
        <p:spPr>
          <a:xfrm>
            <a:off x="8286751" y="3823732"/>
            <a:ext cx="3643312" cy="1855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«Создание условий для личностно-развивающей среды ДОУ» , форм управленческих команд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«Дошкольная оранжерея»,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 Екатеринбург, 2022 год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2BAF309-AD13-469F-8EE5-10CE550AEC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5728"/>
          <a:stretch/>
        </p:blipFill>
        <p:spPr>
          <a:xfrm>
            <a:off x="8393373" y="1611080"/>
            <a:ext cx="3536690" cy="19555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D50298-3FA6-45C3-B968-A2D3AB9544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670" b="37494"/>
          <a:stretch/>
        </p:blipFill>
        <p:spPr>
          <a:xfrm>
            <a:off x="4350750" y="3990012"/>
            <a:ext cx="3786600" cy="21522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4F779C-6237-40E3-84C3-407C983F2979}"/>
              </a:ext>
            </a:extLst>
          </p:cNvPr>
          <p:cNvSpPr txBox="1"/>
          <p:nvPr/>
        </p:nvSpPr>
        <p:spPr>
          <a:xfrm>
            <a:off x="4259377" y="2235686"/>
            <a:ext cx="39693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 SKILSS TIME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Наш ветер перемен», межрегиональная стажерская площадка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Шадринск, детский сад «Созвездие», 2022 год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395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4913E-8D22-405E-BCD4-12D299991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Форумы, выездные школы, стажерские площадки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54A1AE1-76D9-4366-AE32-FAB06DB327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2" b="5455"/>
          <a:stretch/>
        </p:blipFill>
        <p:spPr>
          <a:xfrm>
            <a:off x="368489" y="1469633"/>
            <a:ext cx="3522260" cy="2371299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2CE019D5-489C-4190-A658-B7C9F12CF7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8"/>
          <a:stretch/>
        </p:blipFill>
        <p:spPr>
          <a:xfrm>
            <a:off x="8117084" y="1469634"/>
            <a:ext cx="3617716" cy="2521424"/>
          </a:xfr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69DFD26-67E0-4335-A4DF-76435BFCAFEC}"/>
              </a:ext>
            </a:extLst>
          </p:cNvPr>
          <p:cNvSpPr/>
          <p:nvPr/>
        </p:nvSpPr>
        <p:spPr>
          <a:xfrm>
            <a:off x="263857" y="3957252"/>
            <a:ext cx="3626892" cy="155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Авторский тренинг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Емельяновой Ирины Евгеньевны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«Обыкновенное чудо»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 Челябинск, 2022 год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6E83A1A-F4D5-49D9-AA66-20F71CAD65E1}"/>
              </a:ext>
            </a:extLst>
          </p:cNvPr>
          <p:cNvSpPr/>
          <p:nvPr/>
        </p:nvSpPr>
        <p:spPr>
          <a:xfrm>
            <a:off x="8117083" y="4063501"/>
            <a:ext cx="3811060" cy="185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«Стратегия безопасности дошкольного детства: основные тренды развития» </a:t>
            </a:r>
          </a:p>
          <a:p>
            <a:pPr algn="ctr">
              <a:lnSpc>
                <a:spcPct val="107000"/>
              </a:lnSpc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Всероссийская выездная школа </a:t>
            </a:r>
          </a:p>
          <a:p>
            <a:pPr algn="ctr">
              <a:lnSpc>
                <a:spcPct val="107000"/>
              </a:lnSpc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образование»</a:t>
            </a:r>
          </a:p>
          <a:p>
            <a:pPr algn="ctr">
              <a:lnSpc>
                <a:spcPct val="107000"/>
              </a:lnSpc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 Пермь, 2022 год</a:t>
            </a:r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00387D-89D1-403F-8972-72AC8CBD36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652"/>
          <a:stretch/>
        </p:blipFill>
        <p:spPr>
          <a:xfrm>
            <a:off x="5035945" y="1690688"/>
            <a:ext cx="2175914" cy="36433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0962F4-4492-4200-AACC-0BE591680E53}"/>
              </a:ext>
            </a:extLst>
          </p:cNvPr>
          <p:cNvSpPr txBox="1"/>
          <p:nvPr/>
        </p:nvSpPr>
        <p:spPr>
          <a:xfrm>
            <a:off x="4045743" y="5450714"/>
            <a:ext cx="4100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гибкому планированию в ДОУ «Бизнес школы Столица» город Москва, 2023 год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0022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3FEC5B-AA4F-466B-8E6A-770326AC5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Повышаем профессиональные компетенции педагогов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94C24EB-50FB-4A5B-A416-34B1F88CF7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350275" y="3533314"/>
            <a:ext cx="2046197" cy="29595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72FEF5-EA30-4BB8-81F1-7BF833CEF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528" y="3571422"/>
            <a:ext cx="2058182" cy="29394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97C578-3282-426C-87F3-944D50278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5934" y="3901180"/>
            <a:ext cx="1920131" cy="2767756"/>
          </a:xfrm>
          <a:prstGeom prst="rect">
            <a:avLst/>
          </a:prstGeo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8A3A7EF1-5E19-4C8D-807B-2927B5A966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13" y="1699733"/>
            <a:ext cx="1094773" cy="1094773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68C853-58C3-4D98-83B5-E1DF188122BE}"/>
              </a:ext>
            </a:extLst>
          </p:cNvPr>
          <p:cNvSpPr txBox="1"/>
          <p:nvPr/>
        </p:nvSpPr>
        <p:spPr>
          <a:xfrm>
            <a:off x="1268977" y="1750674"/>
            <a:ext cx="3024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Дополнительного профессионального образования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УНИВЕРСУМ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FD4540B-28DF-498F-B1CC-B171B13F51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181" y="3023157"/>
            <a:ext cx="4632783" cy="39089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25B6FBB-9301-42D7-9F73-C63A45A8CB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001" y="1699733"/>
            <a:ext cx="2198442" cy="106402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AC8459C-7FC9-4470-A6B4-CE78453354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080" y="1827973"/>
            <a:ext cx="3417566" cy="105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17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2E184-64F8-455D-883E-A0345967F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Креативный педагог – креативные дети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83309F9-E8DE-48F3-B899-E4341E098C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3" y="1460500"/>
            <a:ext cx="3895459" cy="2269697"/>
          </a:xfr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E51208-2D8D-495B-925C-66A5B7849B3F}"/>
              </a:ext>
            </a:extLst>
          </p:cNvPr>
          <p:cNvSpPr/>
          <p:nvPr/>
        </p:nvSpPr>
        <p:spPr>
          <a:xfrm>
            <a:off x="5257800" y="152209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«Развитие индивидуальных способностей и творческого потенциала каждого ребенка средствами изобразительной деятельности», 2021 год</a:t>
            </a:r>
            <a:endParaRPr lang="ru-RU" sz="16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0813759-82E1-4849-9E88-48CF401961B1}"/>
              </a:ext>
            </a:extLst>
          </p:cNvPr>
          <p:cNvSpPr/>
          <p:nvPr/>
        </p:nvSpPr>
        <p:spPr>
          <a:xfrm>
            <a:off x="5257800" y="2763394"/>
            <a:ext cx="6096000" cy="96680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«Создание условий для развития детской инициативы посредством использования технологии «обучение в движении», 2022 год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1501123-BB9B-4C41-BE83-FA7E67B2DFAE}"/>
              </a:ext>
            </a:extLst>
          </p:cNvPr>
          <p:cNvSpPr/>
          <p:nvPr/>
        </p:nvSpPr>
        <p:spPr>
          <a:xfrm>
            <a:off x="5257800" y="53359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    «Развитие детской инициативы посредством спортивных и подвижных игр», 2023 год</a:t>
            </a:r>
            <a:endParaRPr lang="ru-RU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CFBB1DE-1FF8-4FB9-B192-78ED8DC9BAF7}"/>
              </a:ext>
            </a:extLst>
          </p:cNvPr>
          <p:cNvSpPr/>
          <p:nvPr/>
        </p:nvSpPr>
        <p:spPr>
          <a:xfrm>
            <a:off x="5257800" y="422635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    «Развитие речевого творчества через современные образовательные технологии», 2022 год</a:t>
            </a:r>
            <a:endParaRPr lang="ru-RU" b="1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60554DA-9A0C-4AB9-B851-1C1C409D08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95" t="10512" r="5639"/>
          <a:stretch/>
        </p:blipFill>
        <p:spPr>
          <a:xfrm>
            <a:off x="540062" y="4067033"/>
            <a:ext cx="3895460" cy="242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06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809F72-DF96-4FB2-B6E7-A4C2FE707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Креативный педагог – креативные дети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8C0449-3C09-4864-BF1D-7EAE9571AF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595" y="1490396"/>
            <a:ext cx="5181600" cy="19386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Практикум «Игра на «ровном месте» или как стать интересным детям», 2022 год</a:t>
            </a:r>
          </a:p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«Развитие словесного творчества дошкольников (составление загадок с детьми), 2022 год</a:t>
            </a:r>
          </a:p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39CD5E-A88E-4BA1-9E34-416F34EF12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7" t="10634" r="23210" b="6778"/>
          <a:stretch/>
        </p:blipFill>
        <p:spPr>
          <a:xfrm>
            <a:off x="7097404" y="1690688"/>
            <a:ext cx="3792941" cy="2538691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2D716A79-A132-40A2-87C0-86451B89A0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7467" r="7467"/>
          <a:stretch/>
        </p:blipFill>
        <p:spPr>
          <a:xfrm>
            <a:off x="1150392" y="3666065"/>
            <a:ext cx="3792941" cy="233172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6C1B6CC-27E8-4890-B8B6-64AEDBBFAC68}"/>
              </a:ext>
            </a:extLst>
          </p:cNvPr>
          <p:cNvSpPr/>
          <p:nvPr/>
        </p:nvSpPr>
        <p:spPr>
          <a:xfrm>
            <a:off x="6623713" y="449860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Практикум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Сторителлинг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рассказывание историй», 2022 год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Питч сессия «Говорящая среда» 2022-2023 уч. год</a:t>
            </a:r>
          </a:p>
        </p:txBody>
      </p:sp>
    </p:spTree>
    <p:extLst>
      <p:ext uri="{BB962C8B-B14F-4D97-AF65-F5344CB8AC3E}">
        <p14:creationId xmlns:p14="http://schemas.microsoft.com/office/powerpoint/2010/main" val="2532400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4A45EA-29C7-4DBB-B675-758C677BD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Креативный педагог – креативные дети</a:t>
            </a: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DE6FA7-A333-444A-926D-E716BF9AB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19" y="1449254"/>
            <a:ext cx="3283268" cy="21946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43465D-EE51-44BA-9843-9C3321B180BE}"/>
              </a:ext>
            </a:extLst>
          </p:cNvPr>
          <p:cNvSpPr txBox="1"/>
          <p:nvPr/>
        </p:nvSpPr>
        <p:spPr>
          <a:xfrm>
            <a:off x="969556" y="3643952"/>
            <a:ext cx="2356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дня без игрушек</a:t>
            </a:r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id="{0DBDC494-CA60-4205-B715-E729476D64BC}"/>
              </a:ext>
            </a:extLst>
          </p:cNvPr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342" y="4082919"/>
            <a:ext cx="2928421" cy="183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2F6D13D-7B66-40DC-87D3-9C4C5AF26E4C}"/>
              </a:ext>
            </a:extLst>
          </p:cNvPr>
          <p:cNvSpPr/>
          <p:nvPr/>
        </p:nvSpPr>
        <p:spPr>
          <a:xfrm>
            <a:off x="197898" y="5984272"/>
            <a:ext cx="3899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 – карта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сюжетно-ролевой игре «Кафе»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426A7E-EC3D-46E3-B227-38FE6DD9EE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89" y="1467116"/>
            <a:ext cx="3012916" cy="21946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927DB9-E200-48DB-8BE3-2699A59C8D0A}"/>
              </a:ext>
            </a:extLst>
          </p:cNvPr>
          <p:cNvSpPr txBox="1"/>
          <p:nvPr/>
        </p:nvSpPr>
        <p:spPr>
          <a:xfrm>
            <a:off x="4304118" y="3720722"/>
            <a:ext cx="2468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в движении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5E8EC53-26A6-40B5-A5E8-BB4D3F0AD0B1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3" t="3379" b="-1"/>
          <a:stretch/>
        </p:blipFill>
        <p:spPr bwMode="auto">
          <a:xfrm rot="5400000">
            <a:off x="6809922" y="1857997"/>
            <a:ext cx="3047835" cy="2266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69708F-1FBE-498A-97FB-F99E4FD4B1ED}"/>
              </a:ext>
            </a:extLst>
          </p:cNvPr>
          <p:cNvSpPr txBox="1"/>
          <p:nvPr/>
        </p:nvSpPr>
        <p:spPr>
          <a:xfrm>
            <a:off x="7027333" y="4653788"/>
            <a:ext cx="2657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В.В.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Воскобовича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D9D56B1-126D-4736-8C68-D2F3C4A2F7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553" y="4210310"/>
            <a:ext cx="2468368" cy="18512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CE4421-36D6-4C82-B58F-B32044AC587D}"/>
              </a:ext>
            </a:extLst>
          </p:cNvPr>
          <p:cNvSpPr txBox="1"/>
          <p:nvPr/>
        </p:nvSpPr>
        <p:spPr>
          <a:xfrm>
            <a:off x="4488220" y="6181842"/>
            <a:ext cx="197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Летние эко-затеи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2CE4BB-4228-44DC-A8AC-125DE7196852}"/>
              </a:ext>
            </a:extLst>
          </p:cNvPr>
          <p:cNvSpPr txBox="1"/>
          <p:nvPr/>
        </p:nvSpPr>
        <p:spPr>
          <a:xfrm>
            <a:off x="9360816" y="5997176"/>
            <a:ext cx="2633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Антихрупкие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прогулки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F1BADC3-C6EE-47E9-A888-1166C8B625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856" t="24652" r="13571"/>
          <a:stretch/>
        </p:blipFill>
        <p:spPr>
          <a:xfrm>
            <a:off x="9747161" y="2638232"/>
            <a:ext cx="2114806" cy="314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97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1F399E-541B-4D34-93CB-5DC28E216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Креативные родители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1B041FB-3232-4254-BA15-480FC25D11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15071" b="7068"/>
          <a:stretch/>
        </p:blipFill>
        <p:spPr>
          <a:xfrm>
            <a:off x="621569" y="3727974"/>
            <a:ext cx="3692857" cy="2153145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BC75192-F9A9-42AE-9F03-228B9DFA70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8" r="13318"/>
          <a:stretch/>
        </p:blipFill>
        <p:spPr>
          <a:xfrm>
            <a:off x="7928780" y="1806209"/>
            <a:ext cx="2674960" cy="231691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17B981-BE5B-4DF1-B03D-95AA1A879898}"/>
              </a:ext>
            </a:extLst>
          </p:cNvPr>
          <p:cNvSpPr txBox="1"/>
          <p:nvPr/>
        </p:nvSpPr>
        <p:spPr>
          <a:xfrm>
            <a:off x="1325906" y="6028982"/>
            <a:ext cx="2220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Семейная игротека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F32BD9-F93E-4860-A918-E3944744C749}"/>
              </a:ext>
            </a:extLst>
          </p:cNvPr>
          <p:cNvSpPr txBox="1"/>
          <p:nvPr/>
        </p:nvSpPr>
        <p:spPr>
          <a:xfrm>
            <a:off x="8274529" y="4619880"/>
            <a:ext cx="3295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«Герб детского сада»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ED2B514-50C0-4EE9-9F3D-49C243E42E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7" b="13557"/>
          <a:stretch/>
        </p:blipFill>
        <p:spPr>
          <a:xfrm rot="16200000">
            <a:off x="10513232" y="3243436"/>
            <a:ext cx="1325562" cy="14273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5E7A8CD-5E61-4CB1-AF69-1540F1BA4B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3143" y="1690688"/>
            <a:ext cx="2683501" cy="35805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657847-DF18-40DA-9D68-BC5A68D470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0549" y="615973"/>
            <a:ext cx="1850410" cy="21169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666DCE-4399-415D-8A2C-4ADC370D6313}"/>
              </a:ext>
            </a:extLst>
          </p:cNvPr>
          <p:cNvSpPr txBox="1"/>
          <p:nvPr/>
        </p:nvSpPr>
        <p:spPr>
          <a:xfrm>
            <a:off x="1015987" y="2806860"/>
            <a:ext cx="2809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Летний проект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«Гаджеты на каникулах»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FAD381-F0B8-4E32-B99D-0F2DBB88FA8B}"/>
              </a:ext>
            </a:extLst>
          </p:cNvPr>
          <p:cNvSpPr txBox="1"/>
          <p:nvPr/>
        </p:nvSpPr>
        <p:spPr>
          <a:xfrm>
            <a:off x="4847703" y="5431045"/>
            <a:ext cx="2833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газеты «Умка»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развитии креативности</a:t>
            </a:r>
          </a:p>
        </p:txBody>
      </p:sp>
    </p:spTree>
    <p:extLst>
      <p:ext uri="{BB962C8B-B14F-4D97-AF65-F5344CB8AC3E}">
        <p14:creationId xmlns:p14="http://schemas.microsoft.com/office/powerpoint/2010/main" val="2940063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07742-32A4-4EC9-A12B-50444D4A4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686" y="253270"/>
            <a:ext cx="8692104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профессиональные достижения</a:t>
            </a:r>
            <a:endParaRPr lang="ru-RU" sz="2800" dirty="0">
              <a:ln w="0"/>
              <a:solidFill>
                <a:schemeClr val="bg2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01205F-5892-4421-9A59-849BEDB67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178" y="1496625"/>
            <a:ext cx="3097770" cy="3874759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33ACDFF-EA7E-40C3-90AA-2867654B5CAA}"/>
              </a:ext>
            </a:extLst>
          </p:cNvPr>
          <p:cNvSpPr/>
          <p:nvPr/>
        </p:nvSpPr>
        <p:spPr>
          <a:xfrm>
            <a:off x="5299064" y="1606560"/>
            <a:ext cx="56567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самоанализ и изучение собственного «Я», достижение самосознания, </a:t>
            </a:r>
          </a:p>
          <a:p>
            <a:pPr indent="449580" algn="just"/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анализ отношений с другими людьми, выстраивание работы опираясь на знания, умения и навыки педагога, </a:t>
            </a:r>
          </a:p>
          <a:p>
            <a:pPr indent="449580" algn="just"/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интеллектуальной, личностной и коммуникативной рефлексии.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2111470-0504-42E1-B7C7-3B4BBC8147F0}"/>
              </a:ext>
            </a:extLst>
          </p:cNvPr>
          <p:cNvSpPr/>
          <p:nvPr/>
        </p:nvSpPr>
        <p:spPr>
          <a:xfrm>
            <a:off x="1078174" y="5665819"/>
            <a:ext cx="10577014" cy="938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«Путевой журнал» – инструмент, комплекс практических мероприятий, направленных на повышение профессионально-личностного развития педагогов в ДОУ.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7FDA72-29F4-41C2-AFFD-CEA2F9695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886" y="1672062"/>
            <a:ext cx="465663" cy="3145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E36C73-9B6B-44B6-96C7-B80306BCA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074" y="2540962"/>
            <a:ext cx="465662" cy="3145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0E8FCD-CE23-4E44-8F91-BD16B9F6A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182" y="3795836"/>
            <a:ext cx="465662" cy="31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15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Окаймление</Template>
  <TotalTime>1000</TotalTime>
  <Words>498</Words>
  <Application>Microsoft Office PowerPoint</Application>
  <PresentationFormat>Широкоэкранный</PresentationFormat>
  <Paragraphs>88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Путь к креативности начинается с детства </vt:lpstr>
      <vt:lpstr>Форумы, выездные школы, стажерские площадки</vt:lpstr>
      <vt:lpstr>Форумы, выездные школы, стажерские площадки</vt:lpstr>
      <vt:lpstr>Повышаем профессиональные компетенции педагогов</vt:lpstr>
      <vt:lpstr>Креативный педагог – креативные дети</vt:lpstr>
      <vt:lpstr>Креативный педагог – креативные дети</vt:lpstr>
      <vt:lpstr>Креативный педагог – креативные дети</vt:lpstr>
      <vt:lpstr>Креативные родители</vt:lpstr>
      <vt:lpstr>Наши профессиональные достижения</vt:lpstr>
      <vt:lpstr>Наши профессиональные достижения</vt:lpstr>
      <vt:lpstr>Подведем итоги</vt:lpstr>
      <vt:lpstr>Путь к креативности начинается с детства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Путь к креативности начинается с детства </dc:title>
  <dc:creator>ds_60_12</dc:creator>
  <cp:lastModifiedBy>ds_60_12</cp:lastModifiedBy>
  <cp:revision>52</cp:revision>
  <cp:lastPrinted>2023-06-21T13:39:31Z</cp:lastPrinted>
  <dcterms:created xsi:type="dcterms:W3CDTF">2023-06-16T06:17:41Z</dcterms:created>
  <dcterms:modified xsi:type="dcterms:W3CDTF">2023-06-23T04:49:34Z</dcterms:modified>
</cp:coreProperties>
</file>